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3"/>
  </p:normalViewPr>
  <p:slideViewPr>
    <p:cSldViewPr snapToGrid="0" snapToObjects="1">
      <p:cViewPr varScale="1">
        <p:scale>
          <a:sx n="103" d="100"/>
          <a:sy n="103" d="100"/>
        </p:scale>
        <p:origin x="87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e French" userId="5e01f34a348354da" providerId="LiveId" clId="{363646A1-747E-48F2-8FCD-5AF1CB24AEEC}"/>
    <pc:docChg chg="delSld">
      <pc:chgData name="George French" userId="5e01f34a348354da" providerId="LiveId" clId="{363646A1-747E-48F2-8FCD-5AF1CB24AEEC}" dt="2024-04-16T14:40:52.694" v="0" actId="2696"/>
      <pc:docMkLst>
        <pc:docMk/>
      </pc:docMkLst>
      <pc:sldChg chg="del">
        <pc:chgData name="George French" userId="5e01f34a348354da" providerId="LiveId" clId="{363646A1-747E-48F2-8FCD-5AF1CB24AEEC}" dt="2024-04-16T14:40:52.694" v="0" actId="2696"/>
        <pc:sldMkLst>
          <pc:docMk/>
          <pc:sldMk cId="0" sldId="2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1412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eb214cbd-864a-4736-b0d9-ae85fac01772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6d401141-d1a8-46a3-b2bc-87d20e2ccd4c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338afa22-ead3-4eec-a730-3f5267578e6f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a83a1434-5283-40c4-9f25-2e9c1cea5345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d913e92a-c7b6-42b6-9b39-2718f14a1f35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8a918e36-6585-44f1-a0e5-24802d2a2057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9a57736f-720a-4d97-85ad-ebbeb51114a1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47cc1dd3-a93c-42a6-94fa-7608365ce6a5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On-screen Show (16:9)</PresentationFormat>
  <Paragraphs>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George French</cp:lastModifiedBy>
  <cp:revision>1</cp:revision>
  <dcterms:created xsi:type="dcterms:W3CDTF">2024-03-19T16:04:00Z</dcterms:created>
  <dcterms:modified xsi:type="dcterms:W3CDTF">2024-04-16T14:40:56Z</dcterms:modified>
</cp:coreProperties>
</file>